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ike Aslander | Samenwerkingsverband PO2203" initials="MA|SP" lastIdx="1" clrIdx="0">
    <p:extLst>
      <p:ext uri="{19B8F6BF-5375-455C-9EA6-DF929625EA0E}">
        <p15:presenceInfo xmlns:p15="http://schemas.microsoft.com/office/powerpoint/2012/main" userId="S-1-5-21-1845499898-2064519774-1316423340-11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3033F-2588-4153-9C28-722E245958A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E470B08-79C2-4063-9A33-8C0282FD7EA5}">
      <dgm:prSet phldrT="[Tekst]" custT="1"/>
      <dgm:spPr/>
      <dgm:t>
        <a:bodyPr/>
        <a:lstStyle/>
        <a:p>
          <a:r>
            <a:rPr lang="nl-NL" sz="1100" b="1" dirty="0"/>
            <a:t>Aanmelding consultatie/PAB</a:t>
          </a:r>
        </a:p>
      </dgm:t>
    </dgm:pt>
    <dgm:pt modelId="{E875EDE5-0273-4CD6-899C-DB38E7E5C327}" type="parTrans" cxnId="{5D06146E-6D08-4E42-ABB8-0D6A608F8062}">
      <dgm:prSet/>
      <dgm:spPr/>
      <dgm:t>
        <a:bodyPr/>
        <a:lstStyle/>
        <a:p>
          <a:endParaRPr lang="nl-NL"/>
        </a:p>
      </dgm:t>
    </dgm:pt>
    <dgm:pt modelId="{FD2E4BFA-C77A-43BA-9BE0-3BD38E40C98B}" type="sibTrans" cxnId="{5D06146E-6D08-4E42-ABB8-0D6A608F8062}">
      <dgm:prSet/>
      <dgm:spPr/>
      <dgm:t>
        <a:bodyPr/>
        <a:lstStyle/>
        <a:p>
          <a:endParaRPr lang="nl-NL"/>
        </a:p>
      </dgm:t>
    </dgm:pt>
    <dgm:pt modelId="{2B49EC52-E5B9-4D3C-AC64-E6911B5CA793}">
      <dgm:prSet phldrT="[Tekst]" custT="1"/>
      <dgm:spPr/>
      <dgm:t>
        <a:bodyPr/>
        <a:lstStyle/>
        <a:p>
          <a:r>
            <a:rPr lang="nl-NL" sz="1100" b="1" dirty="0"/>
            <a:t>Consultatie</a:t>
          </a:r>
          <a:r>
            <a:rPr lang="nl-NL" sz="700" dirty="0"/>
            <a:t> </a:t>
          </a:r>
        </a:p>
      </dgm:t>
    </dgm:pt>
    <dgm:pt modelId="{DA1EEAB2-0E25-4D96-AA29-3AEC88FD5A37}" type="parTrans" cxnId="{F748F080-F196-4883-9053-904402A87836}">
      <dgm:prSet/>
      <dgm:spPr/>
      <dgm:t>
        <a:bodyPr/>
        <a:lstStyle/>
        <a:p>
          <a:endParaRPr lang="nl-NL"/>
        </a:p>
      </dgm:t>
    </dgm:pt>
    <dgm:pt modelId="{372A9C21-2BF0-41DD-8BAD-073D687ED46C}" type="sibTrans" cxnId="{F748F080-F196-4883-9053-904402A87836}">
      <dgm:prSet/>
      <dgm:spPr/>
      <dgm:t>
        <a:bodyPr/>
        <a:lstStyle/>
        <a:p>
          <a:endParaRPr lang="nl-NL"/>
        </a:p>
      </dgm:t>
    </dgm:pt>
    <dgm:pt modelId="{796B52C1-CABE-4E1B-8967-BC7F2C272FEE}">
      <dgm:prSet phldrT="[Tekst]" custT="1"/>
      <dgm:spPr/>
      <dgm:t>
        <a:bodyPr/>
        <a:lstStyle/>
        <a:p>
          <a:r>
            <a:rPr lang="nl-NL" sz="1100" b="1" dirty="0"/>
            <a:t>School pakt zelf verder op</a:t>
          </a:r>
        </a:p>
      </dgm:t>
    </dgm:pt>
    <dgm:pt modelId="{DE75E602-B49C-426A-940D-783FEAE1BA74}" type="parTrans" cxnId="{6974AD3B-C97F-49E1-B767-AD0829959708}">
      <dgm:prSet/>
      <dgm:spPr/>
      <dgm:t>
        <a:bodyPr/>
        <a:lstStyle/>
        <a:p>
          <a:endParaRPr lang="nl-NL"/>
        </a:p>
      </dgm:t>
    </dgm:pt>
    <dgm:pt modelId="{ACD9766D-EC5B-4241-A486-46D32CF9E2EC}" type="sibTrans" cxnId="{6974AD3B-C97F-49E1-B767-AD0829959708}">
      <dgm:prSet/>
      <dgm:spPr/>
      <dgm:t>
        <a:bodyPr/>
        <a:lstStyle/>
        <a:p>
          <a:endParaRPr lang="nl-NL"/>
        </a:p>
      </dgm:t>
    </dgm:pt>
    <dgm:pt modelId="{74E7674F-65F7-406C-9AF2-8764F09CD052}">
      <dgm:prSet phldrT="[Tekst]" custT="1"/>
      <dgm:spPr/>
      <dgm:t>
        <a:bodyPr/>
        <a:lstStyle/>
        <a:p>
          <a:r>
            <a:rPr lang="nl-NL" sz="1100" b="1" dirty="0"/>
            <a:t>PAB-traject</a:t>
          </a:r>
        </a:p>
      </dgm:t>
    </dgm:pt>
    <dgm:pt modelId="{AB6744EC-F9E8-4318-AA1A-E7A9685229EA}" type="parTrans" cxnId="{4C4B7390-0D1E-434A-A9FD-8DE792FFB5E9}">
      <dgm:prSet/>
      <dgm:spPr/>
      <dgm:t>
        <a:bodyPr/>
        <a:lstStyle/>
        <a:p>
          <a:endParaRPr lang="nl-NL"/>
        </a:p>
      </dgm:t>
    </dgm:pt>
    <dgm:pt modelId="{3DDE6D44-31A9-4E32-BC9B-3EC148A18AFF}" type="sibTrans" cxnId="{4C4B7390-0D1E-434A-A9FD-8DE792FFB5E9}">
      <dgm:prSet/>
      <dgm:spPr/>
      <dgm:t>
        <a:bodyPr/>
        <a:lstStyle/>
        <a:p>
          <a:endParaRPr lang="nl-NL"/>
        </a:p>
      </dgm:t>
    </dgm:pt>
    <dgm:pt modelId="{A98B9E8C-B2FC-4135-997C-0DC3C1EAC997}">
      <dgm:prSet phldrT="[Tekst]" custT="1"/>
      <dgm:spPr/>
      <dgm:t>
        <a:bodyPr/>
        <a:lstStyle/>
        <a:p>
          <a:r>
            <a:rPr lang="nl-NL" sz="1100" b="1" dirty="0"/>
            <a:t>PAB-traject </a:t>
          </a:r>
        </a:p>
        <a:p>
          <a:r>
            <a:rPr lang="nl-NL" sz="1100" b="1" dirty="0"/>
            <a:t>(max 12 uur)</a:t>
          </a:r>
        </a:p>
      </dgm:t>
    </dgm:pt>
    <dgm:pt modelId="{76952C96-610F-4169-A3A6-A46321F74E1B}" type="parTrans" cxnId="{7993C0A7-32B2-4657-8D84-5FBB866D5614}">
      <dgm:prSet/>
      <dgm:spPr/>
      <dgm:t>
        <a:bodyPr/>
        <a:lstStyle/>
        <a:p>
          <a:endParaRPr lang="nl-NL"/>
        </a:p>
      </dgm:t>
    </dgm:pt>
    <dgm:pt modelId="{9D552821-F5A4-40DF-81BA-076D47775EE1}" type="sibTrans" cxnId="{7993C0A7-32B2-4657-8D84-5FBB866D5614}">
      <dgm:prSet/>
      <dgm:spPr/>
      <dgm:t>
        <a:bodyPr/>
        <a:lstStyle/>
        <a:p>
          <a:endParaRPr lang="nl-NL"/>
        </a:p>
      </dgm:t>
    </dgm:pt>
    <dgm:pt modelId="{5288A0C4-3F6F-4091-AAE4-887F775BBADD}">
      <dgm:prSet phldrT="[Tekst]" custT="1"/>
      <dgm:spPr/>
      <dgm:t>
        <a:bodyPr/>
        <a:lstStyle/>
        <a:p>
          <a:r>
            <a:rPr lang="nl-NL" sz="1100" b="1" dirty="0"/>
            <a:t>Toekenning arrangement </a:t>
          </a:r>
        </a:p>
        <a:p>
          <a:r>
            <a:rPr lang="nl-NL" sz="1100" b="1" dirty="0"/>
            <a:t>(Expertise/Kwadraat/</a:t>
          </a:r>
        </a:p>
        <a:p>
          <a:r>
            <a:rPr lang="nl-NL" sz="1100" b="1" dirty="0"/>
            <a:t>Zorg/Twijn of TLV)</a:t>
          </a:r>
        </a:p>
      </dgm:t>
    </dgm:pt>
    <dgm:pt modelId="{FBC5FA5E-B7CC-4E58-A4BE-DB2F7287500C}" type="parTrans" cxnId="{D2CA97BD-AE87-4DDD-97EB-1CD48264E9E3}">
      <dgm:prSet/>
      <dgm:spPr/>
      <dgm:t>
        <a:bodyPr/>
        <a:lstStyle/>
        <a:p>
          <a:endParaRPr lang="nl-NL"/>
        </a:p>
      </dgm:t>
    </dgm:pt>
    <dgm:pt modelId="{A0AC2D83-C5D1-4D6E-B30B-E076106C4DBD}" type="sibTrans" cxnId="{D2CA97BD-AE87-4DDD-97EB-1CD48264E9E3}">
      <dgm:prSet/>
      <dgm:spPr/>
      <dgm:t>
        <a:bodyPr/>
        <a:lstStyle/>
        <a:p>
          <a:endParaRPr lang="nl-NL"/>
        </a:p>
      </dgm:t>
    </dgm:pt>
    <dgm:pt modelId="{848C462C-9842-4B9A-9FB7-D4697E1081CB}">
      <dgm:prSet custT="1"/>
      <dgm:spPr/>
      <dgm:t>
        <a:bodyPr/>
        <a:lstStyle/>
        <a:p>
          <a:r>
            <a:rPr lang="nl-NL" sz="1100" b="1" dirty="0"/>
            <a:t>Reguliere aanmelding </a:t>
          </a:r>
        </a:p>
        <a:p>
          <a:r>
            <a:rPr lang="nl-NL" sz="1100" b="1" dirty="0"/>
            <a:t>(Kwadraat/Zorg/Twijn </a:t>
          </a:r>
        </a:p>
        <a:p>
          <a:r>
            <a:rPr lang="nl-NL" sz="1100" b="1" dirty="0"/>
            <a:t>of TLV) </a:t>
          </a:r>
        </a:p>
      </dgm:t>
    </dgm:pt>
    <dgm:pt modelId="{87D6C435-32C1-47E5-9918-BE13A3ABFD3C}" type="parTrans" cxnId="{9F959A8A-566F-4122-AA8B-BC079E5EEA53}">
      <dgm:prSet/>
      <dgm:spPr/>
      <dgm:t>
        <a:bodyPr/>
        <a:lstStyle/>
        <a:p>
          <a:endParaRPr lang="nl-NL"/>
        </a:p>
      </dgm:t>
    </dgm:pt>
    <dgm:pt modelId="{A40C9657-532F-4F8D-917A-6BDBED59FF53}" type="sibTrans" cxnId="{9F959A8A-566F-4122-AA8B-BC079E5EEA53}">
      <dgm:prSet/>
      <dgm:spPr/>
      <dgm:t>
        <a:bodyPr/>
        <a:lstStyle/>
        <a:p>
          <a:endParaRPr lang="nl-NL"/>
        </a:p>
      </dgm:t>
    </dgm:pt>
    <dgm:pt modelId="{460D42EC-FFFC-436D-A544-01A0499DE7FE}">
      <dgm:prSet custT="1"/>
      <dgm:spPr/>
      <dgm:t>
        <a:bodyPr/>
        <a:lstStyle/>
        <a:p>
          <a:r>
            <a:rPr lang="nl-NL" sz="1100" b="1" dirty="0"/>
            <a:t>Observatie/crisis melding</a:t>
          </a:r>
        </a:p>
      </dgm:t>
    </dgm:pt>
    <dgm:pt modelId="{AEFE477A-37D9-4E9E-83A2-15160D19AE77}" type="parTrans" cxnId="{296D1744-6CCA-493B-9BA6-A9BBC719A343}">
      <dgm:prSet/>
      <dgm:spPr/>
      <dgm:t>
        <a:bodyPr/>
        <a:lstStyle/>
        <a:p>
          <a:endParaRPr lang="nl-NL"/>
        </a:p>
      </dgm:t>
    </dgm:pt>
    <dgm:pt modelId="{A77B4F14-1D61-4F8F-906A-0DF7936D6035}" type="sibTrans" cxnId="{296D1744-6CCA-493B-9BA6-A9BBC719A343}">
      <dgm:prSet/>
      <dgm:spPr/>
      <dgm:t>
        <a:bodyPr/>
        <a:lstStyle/>
        <a:p>
          <a:endParaRPr lang="nl-NL"/>
        </a:p>
      </dgm:t>
    </dgm:pt>
    <dgm:pt modelId="{BB83C6FC-10C4-4BB9-A516-1C65FB0F1661}">
      <dgm:prSet custT="1"/>
      <dgm:spPr/>
      <dgm:t>
        <a:bodyPr/>
        <a:lstStyle/>
        <a:p>
          <a:r>
            <a:rPr lang="nl-NL" sz="1100" b="1" dirty="0"/>
            <a:t>Bespreking CA</a:t>
          </a:r>
        </a:p>
      </dgm:t>
    </dgm:pt>
    <dgm:pt modelId="{082D9F78-AD2C-41E8-9D6A-50D77FDBDEF3}" type="parTrans" cxnId="{1B1DF1EE-7A83-4653-9D29-B70843555B5E}">
      <dgm:prSet/>
      <dgm:spPr>
        <a:ln>
          <a:noFill/>
        </a:ln>
      </dgm:spPr>
      <dgm:t>
        <a:bodyPr/>
        <a:lstStyle/>
        <a:p>
          <a:endParaRPr lang="nl-NL"/>
        </a:p>
      </dgm:t>
    </dgm:pt>
    <dgm:pt modelId="{742103E1-1191-4DD7-9D9D-18A8CFF6ED9B}" type="sibTrans" cxnId="{1B1DF1EE-7A83-4653-9D29-B70843555B5E}">
      <dgm:prSet/>
      <dgm:spPr/>
      <dgm:t>
        <a:bodyPr/>
        <a:lstStyle/>
        <a:p>
          <a:endParaRPr lang="nl-NL"/>
        </a:p>
      </dgm:t>
    </dgm:pt>
    <dgm:pt modelId="{DFCE9B2F-BAC3-40E3-BD96-4B57C138E95E}" type="pres">
      <dgm:prSet presAssocID="{6FB3033F-2588-4153-9C28-722E245958A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6DFADAA-EFA3-47EF-8EA8-8FC3635B2065}" type="pres">
      <dgm:prSet presAssocID="{CE470B08-79C2-4063-9A33-8C0282FD7EA5}" presName="root1" presStyleCnt="0"/>
      <dgm:spPr/>
    </dgm:pt>
    <dgm:pt modelId="{881BC913-380F-497D-BEF2-ED98BB10A7DA}" type="pres">
      <dgm:prSet presAssocID="{CE470B08-79C2-4063-9A33-8C0282FD7EA5}" presName="LevelOneTextNode" presStyleLbl="node0" presStyleIdx="0" presStyleCnt="3" custLinFactNeighborX="-1077" custLinFactNeighborY="-90548">
        <dgm:presLayoutVars>
          <dgm:chPref val="3"/>
        </dgm:presLayoutVars>
      </dgm:prSet>
      <dgm:spPr/>
    </dgm:pt>
    <dgm:pt modelId="{D71C5C0F-35BE-4C3D-B239-57CF55EE0E80}" type="pres">
      <dgm:prSet presAssocID="{CE470B08-79C2-4063-9A33-8C0282FD7EA5}" presName="level2hierChild" presStyleCnt="0"/>
      <dgm:spPr/>
    </dgm:pt>
    <dgm:pt modelId="{9F2A62B7-D10C-4F2D-AE7F-48C150B7F767}" type="pres">
      <dgm:prSet presAssocID="{DA1EEAB2-0E25-4D96-AA29-3AEC88FD5A37}" presName="conn2-1" presStyleLbl="parChTrans1D2" presStyleIdx="0" presStyleCnt="3"/>
      <dgm:spPr/>
    </dgm:pt>
    <dgm:pt modelId="{E6B8C984-56EC-4B8A-85CE-D27AA96318E3}" type="pres">
      <dgm:prSet presAssocID="{DA1EEAB2-0E25-4D96-AA29-3AEC88FD5A37}" presName="connTx" presStyleLbl="parChTrans1D2" presStyleIdx="0" presStyleCnt="3"/>
      <dgm:spPr/>
    </dgm:pt>
    <dgm:pt modelId="{8786A46D-D819-4E29-BB46-93F587F00A0B}" type="pres">
      <dgm:prSet presAssocID="{2B49EC52-E5B9-4D3C-AC64-E6911B5CA793}" presName="root2" presStyleCnt="0"/>
      <dgm:spPr/>
    </dgm:pt>
    <dgm:pt modelId="{E8392B1A-F64A-406B-8357-30B4FCC0EE77}" type="pres">
      <dgm:prSet presAssocID="{2B49EC52-E5B9-4D3C-AC64-E6911B5CA793}" presName="LevelTwoTextNode" presStyleLbl="node2" presStyleIdx="0" presStyleCnt="3">
        <dgm:presLayoutVars>
          <dgm:chPref val="3"/>
        </dgm:presLayoutVars>
      </dgm:prSet>
      <dgm:spPr/>
    </dgm:pt>
    <dgm:pt modelId="{E6798E87-3DE0-44AC-8A44-10539C016550}" type="pres">
      <dgm:prSet presAssocID="{2B49EC52-E5B9-4D3C-AC64-E6911B5CA793}" presName="level3hierChild" presStyleCnt="0"/>
      <dgm:spPr/>
    </dgm:pt>
    <dgm:pt modelId="{204FA0BC-523F-45B1-BD3B-D7A4009A0C49}" type="pres">
      <dgm:prSet presAssocID="{DE75E602-B49C-426A-940D-783FEAE1BA74}" presName="conn2-1" presStyleLbl="parChTrans1D3" presStyleIdx="0" presStyleCnt="3"/>
      <dgm:spPr/>
    </dgm:pt>
    <dgm:pt modelId="{CD54B0B0-2956-4932-9EBE-9D8A36EE7285}" type="pres">
      <dgm:prSet presAssocID="{DE75E602-B49C-426A-940D-783FEAE1BA74}" presName="connTx" presStyleLbl="parChTrans1D3" presStyleIdx="0" presStyleCnt="3"/>
      <dgm:spPr/>
    </dgm:pt>
    <dgm:pt modelId="{267876C9-FAB4-46D3-A4F5-33AA0762EB83}" type="pres">
      <dgm:prSet presAssocID="{796B52C1-CABE-4E1B-8967-BC7F2C272FEE}" presName="root2" presStyleCnt="0"/>
      <dgm:spPr/>
    </dgm:pt>
    <dgm:pt modelId="{BEFD00A3-DE67-4BFB-BEF9-E583EBBC8027}" type="pres">
      <dgm:prSet presAssocID="{796B52C1-CABE-4E1B-8967-BC7F2C272FEE}" presName="LevelTwoTextNode" presStyleLbl="node3" presStyleIdx="0" presStyleCnt="3">
        <dgm:presLayoutVars>
          <dgm:chPref val="3"/>
        </dgm:presLayoutVars>
      </dgm:prSet>
      <dgm:spPr/>
    </dgm:pt>
    <dgm:pt modelId="{5E7819FB-D5B4-45BA-B34F-7AABF4D2E5F8}" type="pres">
      <dgm:prSet presAssocID="{796B52C1-CABE-4E1B-8967-BC7F2C272FEE}" presName="level3hierChild" presStyleCnt="0"/>
      <dgm:spPr/>
    </dgm:pt>
    <dgm:pt modelId="{4DB9416E-5C1F-4804-AD74-1CADEEF685AF}" type="pres">
      <dgm:prSet presAssocID="{AB6744EC-F9E8-4318-AA1A-E7A9685229EA}" presName="conn2-1" presStyleLbl="parChTrans1D3" presStyleIdx="1" presStyleCnt="3"/>
      <dgm:spPr/>
    </dgm:pt>
    <dgm:pt modelId="{0F67E375-ED5E-4079-A9D0-63679BA38F3B}" type="pres">
      <dgm:prSet presAssocID="{AB6744EC-F9E8-4318-AA1A-E7A9685229EA}" presName="connTx" presStyleLbl="parChTrans1D3" presStyleIdx="1" presStyleCnt="3"/>
      <dgm:spPr/>
    </dgm:pt>
    <dgm:pt modelId="{226D59DE-CFC0-4B17-8177-CCC996ADC282}" type="pres">
      <dgm:prSet presAssocID="{74E7674F-65F7-406C-9AF2-8764F09CD052}" presName="root2" presStyleCnt="0"/>
      <dgm:spPr/>
    </dgm:pt>
    <dgm:pt modelId="{8D549135-BC1C-42D2-BCB8-C2F07441C41F}" type="pres">
      <dgm:prSet presAssocID="{74E7674F-65F7-406C-9AF2-8764F09CD052}" presName="LevelTwoTextNode" presStyleLbl="node3" presStyleIdx="1" presStyleCnt="3">
        <dgm:presLayoutVars>
          <dgm:chPref val="3"/>
        </dgm:presLayoutVars>
      </dgm:prSet>
      <dgm:spPr/>
    </dgm:pt>
    <dgm:pt modelId="{643B3A18-9017-459A-A2CE-73B15486B3C0}" type="pres">
      <dgm:prSet presAssocID="{74E7674F-65F7-406C-9AF2-8764F09CD052}" presName="level3hierChild" presStyleCnt="0"/>
      <dgm:spPr/>
    </dgm:pt>
    <dgm:pt modelId="{402DC886-B5CD-4C73-BB5F-A701CBEFA1E1}" type="pres">
      <dgm:prSet presAssocID="{76952C96-610F-4169-A3A6-A46321F74E1B}" presName="conn2-1" presStyleLbl="parChTrans1D2" presStyleIdx="1" presStyleCnt="3"/>
      <dgm:spPr/>
    </dgm:pt>
    <dgm:pt modelId="{3DC0BA8A-861D-4FDC-A18A-4BBBF562EF4C}" type="pres">
      <dgm:prSet presAssocID="{76952C96-610F-4169-A3A6-A46321F74E1B}" presName="connTx" presStyleLbl="parChTrans1D2" presStyleIdx="1" presStyleCnt="3"/>
      <dgm:spPr/>
    </dgm:pt>
    <dgm:pt modelId="{14B52C63-8DA6-46D2-A317-68AFA289E047}" type="pres">
      <dgm:prSet presAssocID="{A98B9E8C-B2FC-4135-997C-0DC3C1EAC997}" presName="root2" presStyleCnt="0"/>
      <dgm:spPr/>
    </dgm:pt>
    <dgm:pt modelId="{8BCF1DCF-A4ED-4A79-8A39-671E1E259A7B}" type="pres">
      <dgm:prSet presAssocID="{A98B9E8C-B2FC-4135-997C-0DC3C1EAC997}" presName="LevelTwoTextNode" presStyleLbl="node2" presStyleIdx="1" presStyleCnt="3" custLinFactNeighborX="-735" custLinFactNeighborY="-53652">
        <dgm:presLayoutVars>
          <dgm:chPref val="3"/>
        </dgm:presLayoutVars>
      </dgm:prSet>
      <dgm:spPr/>
    </dgm:pt>
    <dgm:pt modelId="{1DDBDF0D-DF3F-4764-822B-4369284A92AD}" type="pres">
      <dgm:prSet presAssocID="{A98B9E8C-B2FC-4135-997C-0DC3C1EAC997}" presName="level3hierChild" presStyleCnt="0"/>
      <dgm:spPr/>
    </dgm:pt>
    <dgm:pt modelId="{A72AA230-7E50-4755-A787-906988952812}" type="pres">
      <dgm:prSet presAssocID="{FBC5FA5E-B7CC-4E58-A4BE-DB2F7287500C}" presName="conn2-1" presStyleLbl="parChTrans1D3" presStyleIdx="2" presStyleCnt="3"/>
      <dgm:spPr/>
    </dgm:pt>
    <dgm:pt modelId="{937962AB-ED71-43B5-B1DE-A6FBA9109C47}" type="pres">
      <dgm:prSet presAssocID="{FBC5FA5E-B7CC-4E58-A4BE-DB2F7287500C}" presName="connTx" presStyleLbl="parChTrans1D3" presStyleIdx="2" presStyleCnt="3"/>
      <dgm:spPr/>
    </dgm:pt>
    <dgm:pt modelId="{7B019790-7A8E-44BB-8807-F49C4C619615}" type="pres">
      <dgm:prSet presAssocID="{5288A0C4-3F6F-4091-AAE4-887F775BBADD}" presName="root2" presStyleCnt="0"/>
      <dgm:spPr/>
    </dgm:pt>
    <dgm:pt modelId="{CBE5BF0D-9632-44FC-8A95-3F4CB1A765DA}" type="pres">
      <dgm:prSet presAssocID="{5288A0C4-3F6F-4091-AAE4-887F775BBADD}" presName="LevelTwoTextNode" presStyleLbl="node3" presStyleIdx="2" presStyleCnt="3" custScaleY="128259" custLinFactNeighborX="-358" custLinFactNeighborY="47355">
        <dgm:presLayoutVars>
          <dgm:chPref val="3"/>
        </dgm:presLayoutVars>
      </dgm:prSet>
      <dgm:spPr/>
    </dgm:pt>
    <dgm:pt modelId="{0F20C285-81D8-4638-944C-D614B4778D00}" type="pres">
      <dgm:prSet presAssocID="{5288A0C4-3F6F-4091-AAE4-887F775BBADD}" presName="level3hierChild" presStyleCnt="0"/>
      <dgm:spPr/>
    </dgm:pt>
    <dgm:pt modelId="{CBF25C86-001F-4C5B-89BE-99BC74170149}" type="pres">
      <dgm:prSet presAssocID="{082D9F78-AD2C-41E8-9D6A-50D77FDBDEF3}" presName="conn2-1" presStyleLbl="parChTrans1D2" presStyleIdx="2" presStyleCnt="3"/>
      <dgm:spPr/>
    </dgm:pt>
    <dgm:pt modelId="{490B912D-03DB-4DF6-8AA9-A94940626E67}" type="pres">
      <dgm:prSet presAssocID="{082D9F78-AD2C-41E8-9D6A-50D77FDBDEF3}" presName="connTx" presStyleLbl="parChTrans1D2" presStyleIdx="2" presStyleCnt="3"/>
      <dgm:spPr/>
    </dgm:pt>
    <dgm:pt modelId="{6B198DF8-C0D6-4DEA-9A21-3BAFBE5E555C}" type="pres">
      <dgm:prSet presAssocID="{BB83C6FC-10C4-4BB9-A516-1C65FB0F1661}" presName="root2" presStyleCnt="0"/>
      <dgm:spPr/>
    </dgm:pt>
    <dgm:pt modelId="{DD86817E-2C31-401F-84B8-3A51B2B18B8C}" type="pres">
      <dgm:prSet presAssocID="{BB83C6FC-10C4-4BB9-A516-1C65FB0F1661}" presName="LevelTwoTextNode" presStyleLbl="node2" presStyleIdx="2" presStyleCnt="3">
        <dgm:presLayoutVars>
          <dgm:chPref val="3"/>
        </dgm:presLayoutVars>
      </dgm:prSet>
      <dgm:spPr/>
    </dgm:pt>
    <dgm:pt modelId="{6ACF898E-BDAA-4623-8D72-C7066239B9EB}" type="pres">
      <dgm:prSet presAssocID="{BB83C6FC-10C4-4BB9-A516-1C65FB0F1661}" presName="level3hierChild" presStyleCnt="0"/>
      <dgm:spPr/>
    </dgm:pt>
    <dgm:pt modelId="{77663A9D-389C-4421-A19E-E735075E6319}" type="pres">
      <dgm:prSet presAssocID="{848C462C-9842-4B9A-9FB7-D4697E1081CB}" presName="root1" presStyleCnt="0"/>
      <dgm:spPr/>
    </dgm:pt>
    <dgm:pt modelId="{8722630A-62EB-48FA-9006-081EF74C7E4D}" type="pres">
      <dgm:prSet presAssocID="{848C462C-9842-4B9A-9FB7-D4697E1081CB}" presName="LevelOneTextNode" presStyleLbl="node0" presStyleIdx="1" presStyleCnt="3" custLinFactNeighborX="-1077" custLinFactNeighborY="-14204">
        <dgm:presLayoutVars>
          <dgm:chPref val="3"/>
        </dgm:presLayoutVars>
      </dgm:prSet>
      <dgm:spPr/>
    </dgm:pt>
    <dgm:pt modelId="{D69AE26C-2370-4792-A745-59E6025587AB}" type="pres">
      <dgm:prSet presAssocID="{848C462C-9842-4B9A-9FB7-D4697E1081CB}" presName="level2hierChild" presStyleCnt="0"/>
      <dgm:spPr/>
    </dgm:pt>
    <dgm:pt modelId="{AF89F5E0-67F0-424F-A273-8F6AF02F208A}" type="pres">
      <dgm:prSet presAssocID="{460D42EC-FFFC-436D-A544-01A0499DE7FE}" presName="root1" presStyleCnt="0"/>
      <dgm:spPr/>
    </dgm:pt>
    <dgm:pt modelId="{6603C091-1A15-42B0-B2A7-FD048A0D719B}" type="pres">
      <dgm:prSet presAssocID="{460D42EC-FFFC-436D-A544-01A0499DE7FE}" presName="LevelOneTextNode" presStyleLbl="node0" presStyleIdx="2" presStyleCnt="3" custLinFactNeighborX="-1077" custLinFactNeighborY="-16017">
        <dgm:presLayoutVars>
          <dgm:chPref val="3"/>
        </dgm:presLayoutVars>
      </dgm:prSet>
      <dgm:spPr/>
    </dgm:pt>
    <dgm:pt modelId="{CA42B7E1-A574-4B7C-B1A0-DC2CA39CFEB2}" type="pres">
      <dgm:prSet presAssocID="{460D42EC-FFFC-436D-A544-01A0499DE7FE}" presName="level2hierChild" presStyleCnt="0"/>
      <dgm:spPr/>
    </dgm:pt>
  </dgm:ptLst>
  <dgm:cxnLst>
    <dgm:cxn modelId="{73621206-B01E-4B13-8FF2-5B7E6D315E82}" type="presOf" srcId="{A98B9E8C-B2FC-4135-997C-0DC3C1EAC997}" destId="{8BCF1DCF-A4ED-4A79-8A39-671E1E259A7B}" srcOrd="0" destOrd="0" presId="urn:microsoft.com/office/officeart/2005/8/layout/hierarchy2"/>
    <dgm:cxn modelId="{D4724B1A-4E2C-454A-A473-85571FC24B65}" type="presOf" srcId="{082D9F78-AD2C-41E8-9D6A-50D77FDBDEF3}" destId="{CBF25C86-001F-4C5B-89BE-99BC74170149}" srcOrd="0" destOrd="0" presId="urn:microsoft.com/office/officeart/2005/8/layout/hierarchy2"/>
    <dgm:cxn modelId="{7F96FE2D-1F33-43BC-A689-CB192F57C4F4}" type="presOf" srcId="{AB6744EC-F9E8-4318-AA1A-E7A9685229EA}" destId="{0F67E375-ED5E-4079-A9D0-63679BA38F3B}" srcOrd="1" destOrd="0" presId="urn:microsoft.com/office/officeart/2005/8/layout/hierarchy2"/>
    <dgm:cxn modelId="{411CA02E-33E7-4B8D-BC11-01C10E5E9C3E}" type="presOf" srcId="{AB6744EC-F9E8-4318-AA1A-E7A9685229EA}" destId="{4DB9416E-5C1F-4804-AD74-1CADEEF685AF}" srcOrd="0" destOrd="0" presId="urn:microsoft.com/office/officeart/2005/8/layout/hierarchy2"/>
    <dgm:cxn modelId="{A7127634-53A4-41D1-BEF4-765BECC26A53}" type="presOf" srcId="{460D42EC-FFFC-436D-A544-01A0499DE7FE}" destId="{6603C091-1A15-42B0-B2A7-FD048A0D719B}" srcOrd="0" destOrd="0" presId="urn:microsoft.com/office/officeart/2005/8/layout/hierarchy2"/>
    <dgm:cxn modelId="{8022243B-B551-48BA-B54B-B69B47CAEC15}" type="presOf" srcId="{FBC5FA5E-B7CC-4E58-A4BE-DB2F7287500C}" destId="{A72AA230-7E50-4755-A787-906988952812}" srcOrd="0" destOrd="0" presId="urn:microsoft.com/office/officeart/2005/8/layout/hierarchy2"/>
    <dgm:cxn modelId="{6974AD3B-C97F-49E1-B767-AD0829959708}" srcId="{2B49EC52-E5B9-4D3C-AC64-E6911B5CA793}" destId="{796B52C1-CABE-4E1B-8967-BC7F2C272FEE}" srcOrd="0" destOrd="0" parTransId="{DE75E602-B49C-426A-940D-783FEAE1BA74}" sibTransId="{ACD9766D-EC5B-4241-A486-46D32CF9E2EC}"/>
    <dgm:cxn modelId="{3D4D0A41-A638-4D57-B46A-A2358243B30F}" type="presOf" srcId="{BB83C6FC-10C4-4BB9-A516-1C65FB0F1661}" destId="{DD86817E-2C31-401F-84B8-3A51B2B18B8C}" srcOrd="0" destOrd="0" presId="urn:microsoft.com/office/officeart/2005/8/layout/hierarchy2"/>
    <dgm:cxn modelId="{61730B62-83E5-40E4-8E6C-0E2E39A5F24C}" type="presOf" srcId="{CE470B08-79C2-4063-9A33-8C0282FD7EA5}" destId="{881BC913-380F-497D-BEF2-ED98BB10A7DA}" srcOrd="0" destOrd="0" presId="urn:microsoft.com/office/officeart/2005/8/layout/hierarchy2"/>
    <dgm:cxn modelId="{296D1744-6CCA-493B-9BA6-A9BBC719A343}" srcId="{6FB3033F-2588-4153-9C28-722E245958A8}" destId="{460D42EC-FFFC-436D-A544-01A0499DE7FE}" srcOrd="2" destOrd="0" parTransId="{AEFE477A-37D9-4E9E-83A2-15160D19AE77}" sibTransId="{A77B4F14-1D61-4F8F-906A-0DF7936D6035}"/>
    <dgm:cxn modelId="{BB14BA6B-DBE3-4193-B70D-B87A899CE654}" type="presOf" srcId="{6FB3033F-2588-4153-9C28-722E245958A8}" destId="{DFCE9B2F-BAC3-40E3-BD96-4B57C138E95E}" srcOrd="0" destOrd="0" presId="urn:microsoft.com/office/officeart/2005/8/layout/hierarchy2"/>
    <dgm:cxn modelId="{5D06146E-6D08-4E42-ABB8-0D6A608F8062}" srcId="{6FB3033F-2588-4153-9C28-722E245958A8}" destId="{CE470B08-79C2-4063-9A33-8C0282FD7EA5}" srcOrd="0" destOrd="0" parTransId="{E875EDE5-0273-4CD6-899C-DB38E7E5C327}" sibTransId="{FD2E4BFA-C77A-43BA-9BE0-3BD38E40C98B}"/>
    <dgm:cxn modelId="{23F9E072-9062-4BBD-B730-968284CD7BFE}" type="presOf" srcId="{2B49EC52-E5B9-4D3C-AC64-E6911B5CA793}" destId="{E8392B1A-F64A-406B-8357-30B4FCC0EE77}" srcOrd="0" destOrd="0" presId="urn:microsoft.com/office/officeart/2005/8/layout/hierarchy2"/>
    <dgm:cxn modelId="{58DE0A73-5737-4879-A54D-50C27404CFA6}" type="presOf" srcId="{848C462C-9842-4B9A-9FB7-D4697E1081CB}" destId="{8722630A-62EB-48FA-9006-081EF74C7E4D}" srcOrd="0" destOrd="0" presId="urn:microsoft.com/office/officeart/2005/8/layout/hierarchy2"/>
    <dgm:cxn modelId="{F748F080-F196-4883-9053-904402A87836}" srcId="{CE470B08-79C2-4063-9A33-8C0282FD7EA5}" destId="{2B49EC52-E5B9-4D3C-AC64-E6911B5CA793}" srcOrd="0" destOrd="0" parTransId="{DA1EEAB2-0E25-4D96-AA29-3AEC88FD5A37}" sibTransId="{372A9C21-2BF0-41DD-8BAD-073D687ED46C}"/>
    <dgm:cxn modelId="{24044188-FFD4-43DE-B293-0790A74AA407}" type="presOf" srcId="{DE75E602-B49C-426A-940D-783FEAE1BA74}" destId="{204FA0BC-523F-45B1-BD3B-D7A4009A0C49}" srcOrd="0" destOrd="0" presId="urn:microsoft.com/office/officeart/2005/8/layout/hierarchy2"/>
    <dgm:cxn modelId="{9F959A8A-566F-4122-AA8B-BC079E5EEA53}" srcId="{6FB3033F-2588-4153-9C28-722E245958A8}" destId="{848C462C-9842-4B9A-9FB7-D4697E1081CB}" srcOrd="1" destOrd="0" parTransId="{87D6C435-32C1-47E5-9918-BE13A3ABFD3C}" sibTransId="{A40C9657-532F-4F8D-917A-6BDBED59FF53}"/>
    <dgm:cxn modelId="{6CA59E8D-6BE6-4440-8F38-B0B2C1C22211}" type="presOf" srcId="{DA1EEAB2-0E25-4D96-AA29-3AEC88FD5A37}" destId="{E6B8C984-56EC-4B8A-85CE-D27AA96318E3}" srcOrd="1" destOrd="0" presId="urn:microsoft.com/office/officeart/2005/8/layout/hierarchy2"/>
    <dgm:cxn modelId="{4C4B7390-0D1E-434A-A9FD-8DE792FFB5E9}" srcId="{2B49EC52-E5B9-4D3C-AC64-E6911B5CA793}" destId="{74E7674F-65F7-406C-9AF2-8764F09CD052}" srcOrd="1" destOrd="0" parTransId="{AB6744EC-F9E8-4318-AA1A-E7A9685229EA}" sibTransId="{3DDE6D44-31A9-4E32-BC9B-3EC148A18AFF}"/>
    <dgm:cxn modelId="{7277659A-2566-4D16-AF2B-8F7FD81C93D5}" type="presOf" srcId="{082D9F78-AD2C-41E8-9D6A-50D77FDBDEF3}" destId="{490B912D-03DB-4DF6-8AA9-A94940626E67}" srcOrd="1" destOrd="0" presId="urn:microsoft.com/office/officeart/2005/8/layout/hierarchy2"/>
    <dgm:cxn modelId="{994D38A6-5CA1-423D-B32C-FC01C0A7A49E}" type="presOf" srcId="{76952C96-610F-4169-A3A6-A46321F74E1B}" destId="{3DC0BA8A-861D-4FDC-A18A-4BBBF562EF4C}" srcOrd="1" destOrd="0" presId="urn:microsoft.com/office/officeart/2005/8/layout/hierarchy2"/>
    <dgm:cxn modelId="{7993C0A7-32B2-4657-8D84-5FBB866D5614}" srcId="{CE470B08-79C2-4063-9A33-8C0282FD7EA5}" destId="{A98B9E8C-B2FC-4135-997C-0DC3C1EAC997}" srcOrd="1" destOrd="0" parTransId="{76952C96-610F-4169-A3A6-A46321F74E1B}" sibTransId="{9D552821-F5A4-40DF-81BA-076D47775EE1}"/>
    <dgm:cxn modelId="{1ADF74B9-13D9-4B4B-BF2E-118476D42929}" type="presOf" srcId="{DE75E602-B49C-426A-940D-783FEAE1BA74}" destId="{CD54B0B0-2956-4932-9EBE-9D8A36EE7285}" srcOrd="1" destOrd="0" presId="urn:microsoft.com/office/officeart/2005/8/layout/hierarchy2"/>
    <dgm:cxn modelId="{D2CA97BD-AE87-4DDD-97EB-1CD48264E9E3}" srcId="{A98B9E8C-B2FC-4135-997C-0DC3C1EAC997}" destId="{5288A0C4-3F6F-4091-AAE4-887F775BBADD}" srcOrd="0" destOrd="0" parTransId="{FBC5FA5E-B7CC-4E58-A4BE-DB2F7287500C}" sibTransId="{A0AC2D83-C5D1-4D6E-B30B-E076106C4DBD}"/>
    <dgm:cxn modelId="{31FB69C1-5FF6-4894-A620-661489E702DA}" type="presOf" srcId="{796B52C1-CABE-4E1B-8967-BC7F2C272FEE}" destId="{BEFD00A3-DE67-4BFB-BEF9-E583EBBC8027}" srcOrd="0" destOrd="0" presId="urn:microsoft.com/office/officeart/2005/8/layout/hierarchy2"/>
    <dgm:cxn modelId="{5E2486CB-2247-4AEF-BAE0-F18EE052F5FD}" type="presOf" srcId="{5288A0C4-3F6F-4091-AAE4-887F775BBADD}" destId="{CBE5BF0D-9632-44FC-8A95-3F4CB1A765DA}" srcOrd="0" destOrd="0" presId="urn:microsoft.com/office/officeart/2005/8/layout/hierarchy2"/>
    <dgm:cxn modelId="{3DC95BD5-FFCF-4EFF-A324-CC22C9B0EFB9}" type="presOf" srcId="{74E7674F-65F7-406C-9AF2-8764F09CD052}" destId="{8D549135-BC1C-42D2-BCB8-C2F07441C41F}" srcOrd="0" destOrd="0" presId="urn:microsoft.com/office/officeart/2005/8/layout/hierarchy2"/>
    <dgm:cxn modelId="{531539D8-6B61-4E1E-8E76-52D262EC78C4}" type="presOf" srcId="{76952C96-610F-4169-A3A6-A46321F74E1B}" destId="{402DC886-B5CD-4C73-BB5F-A701CBEFA1E1}" srcOrd="0" destOrd="0" presId="urn:microsoft.com/office/officeart/2005/8/layout/hierarchy2"/>
    <dgm:cxn modelId="{1B1DF1EE-7A83-4653-9D29-B70843555B5E}" srcId="{CE470B08-79C2-4063-9A33-8C0282FD7EA5}" destId="{BB83C6FC-10C4-4BB9-A516-1C65FB0F1661}" srcOrd="2" destOrd="0" parTransId="{082D9F78-AD2C-41E8-9D6A-50D77FDBDEF3}" sibTransId="{742103E1-1191-4DD7-9D9D-18A8CFF6ED9B}"/>
    <dgm:cxn modelId="{DD6C00F0-D24A-42CE-BE9F-BE4B3F1853FA}" type="presOf" srcId="{DA1EEAB2-0E25-4D96-AA29-3AEC88FD5A37}" destId="{9F2A62B7-D10C-4F2D-AE7F-48C150B7F767}" srcOrd="0" destOrd="0" presId="urn:microsoft.com/office/officeart/2005/8/layout/hierarchy2"/>
    <dgm:cxn modelId="{291721F9-09E0-4A84-BD88-A5DA5CD490E7}" type="presOf" srcId="{FBC5FA5E-B7CC-4E58-A4BE-DB2F7287500C}" destId="{937962AB-ED71-43B5-B1DE-A6FBA9109C47}" srcOrd="1" destOrd="0" presId="urn:microsoft.com/office/officeart/2005/8/layout/hierarchy2"/>
    <dgm:cxn modelId="{8760F1E4-F474-4016-8795-865A7169F5E1}" type="presParOf" srcId="{DFCE9B2F-BAC3-40E3-BD96-4B57C138E95E}" destId="{E6DFADAA-EFA3-47EF-8EA8-8FC3635B2065}" srcOrd="0" destOrd="0" presId="urn:microsoft.com/office/officeart/2005/8/layout/hierarchy2"/>
    <dgm:cxn modelId="{31FA435B-AFC7-4129-9F2B-4546685B5AF3}" type="presParOf" srcId="{E6DFADAA-EFA3-47EF-8EA8-8FC3635B2065}" destId="{881BC913-380F-497D-BEF2-ED98BB10A7DA}" srcOrd="0" destOrd="0" presId="urn:microsoft.com/office/officeart/2005/8/layout/hierarchy2"/>
    <dgm:cxn modelId="{7CA05B28-E397-4140-B335-A5142949FC7D}" type="presParOf" srcId="{E6DFADAA-EFA3-47EF-8EA8-8FC3635B2065}" destId="{D71C5C0F-35BE-4C3D-B239-57CF55EE0E80}" srcOrd="1" destOrd="0" presId="urn:microsoft.com/office/officeart/2005/8/layout/hierarchy2"/>
    <dgm:cxn modelId="{F633847A-66FE-4C6A-A9A6-7758E0E307EE}" type="presParOf" srcId="{D71C5C0F-35BE-4C3D-B239-57CF55EE0E80}" destId="{9F2A62B7-D10C-4F2D-AE7F-48C150B7F767}" srcOrd="0" destOrd="0" presId="urn:microsoft.com/office/officeart/2005/8/layout/hierarchy2"/>
    <dgm:cxn modelId="{F2F93077-FA61-4A5E-AE30-F50074184371}" type="presParOf" srcId="{9F2A62B7-D10C-4F2D-AE7F-48C150B7F767}" destId="{E6B8C984-56EC-4B8A-85CE-D27AA96318E3}" srcOrd="0" destOrd="0" presId="urn:microsoft.com/office/officeart/2005/8/layout/hierarchy2"/>
    <dgm:cxn modelId="{473744C3-2425-4935-82DB-61F2BFCE536E}" type="presParOf" srcId="{D71C5C0F-35BE-4C3D-B239-57CF55EE0E80}" destId="{8786A46D-D819-4E29-BB46-93F587F00A0B}" srcOrd="1" destOrd="0" presId="urn:microsoft.com/office/officeart/2005/8/layout/hierarchy2"/>
    <dgm:cxn modelId="{00567284-D93E-45BE-BBBF-C5BA3D9C123A}" type="presParOf" srcId="{8786A46D-D819-4E29-BB46-93F587F00A0B}" destId="{E8392B1A-F64A-406B-8357-30B4FCC0EE77}" srcOrd="0" destOrd="0" presId="urn:microsoft.com/office/officeart/2005/8/layout/hierarchy2"/>
    <dgm:cxn modelId="{ABA30196-F4A5-4C11-A92F-05E23A47444D}" type="presParOf" srcId="{8786A46D-D819-4E29-BB46-93F587F00A0B}" destId="{E6798E87-3DE0-44AC-8A44-10539C016550}" srcOrd="1" destOrd="0" presId="urn:microsoft.com/office/officeart/2005/8/layout/hierarchy2"/>
    <dgm:cxn modelId="{2348FF35-1FB2-43F2-99B2-B65989CFE47E}" type="presParOf" srcId="{E6798E87-3DE0-44AC-8A44-10539C016550}" destId="{204FA0BC-523F-45B1-BD3B-D7A4009A0C49}" srcOrd="0" destOrd="0" presId="urn:microsoft.com/office/officeart/2005/8/layout/hierarchy2"/>
    <dgm:cxn modelId="{E32CBEE1-9BAD-419F-8771-7F4475660807}" type="presParOf" srcId="{204FA0BC-523F-45B1-BD3B-D7A4009A0C49}" destId="{CD54B0B0-2956-4932-9EBE-9D8A36EE7285}" srcOrd="0" destOrd="0" presId="urn:microsoft.com/office/officeart/2005/8/layout/hierarchy2"/>
    <dgm:cxn modelId="{2469AC9B-6A06-4720-8362-C0C3B9A9594A}" type="presParOf" srcId="{E6798E87-3DE0-44AC-8A44-10539C016550}" destId="{267876C9-FAB4-46D3-A4F5-33AA0762EB83}" srcOrd="1" destOrd="0" presId="urn:microsoft.com/office/officeart/2005/8/layout/hierarchy2"/>
    <dgm:cxn modelId="{224864DC-DE8F-448B-942D-05FAB2F2293B}" type="presParOf" srcId="{267876C9-FAB4-46D3-A4F5-33AA0762EB83}" destId="{BEFD00A3-DE67-4BFB-BEF9-E583EBBC8027}" srcOrd="0" destOrd="0" presId="urn:microsoft.com/office/officeart/2005/8/layout/hierarchy2"/>
    <dgm:cxn modelId="{499C4774-C8ED-4AFA-A3F5-F45BDDBC9AD2}" type="presParOf" srcId="{267876C9-FAB4-46D3-A4F5-33AA0762EB83}" destId="{5E7819FB-D5B4-45BA-B34F-7AABF4D2E5F8}" srcOrd="1" destOrd="0" presId="urn:microsoft.com/office/officeart/2005/8/layout/hierarchy2"/>
    <dgm:cxn modelId="{892AC96B-A37F-4C3B-86ED-34543DA87A6F}" type="presParOf" srcId="{E6798E87-3DE0-44AC-8A44-10539C016550}" destId="{4DB9416E-5C1F-4804-AD74-1CADEEF685AF}" srcOrd="2" destOrd="0" presId="urn:microsoft.com/office/officeart/2005/8/layout/hierarchy2"/>
    <dgm:cxn modelId="{26C38F64-A2A5-4B04-A401-E21F156F0EB0}" type="presParOf" srcId="{4DB9416E-5C1F-4804-AD74-1CADEEF685AF}" destId="{0F67E375-ED5E-4079-A9D0-63679BA38F3B}" srcOrd="0" destOrd="0" presId="urn:microsoft.com/office/officeart/2005/8/layout/hierarchy2"/>
    <dgm:cxn modelId="{B587A5ED-63B7-4FE0-AD45-0CCC58A76FE3}" type="presParOf" srcId="{E6798E87-3DE0-44AC-8A44-10539C016550}" destId="{226D59DE-CFC0-4B17-8177-CCC996ADC282}" srcOrd="3" destOrd="0" presId="urn:microsoft.com/office/officeart/2005/8/layout/hierarchy2"/>
    <dgm:cxn modelId="{532FD571-2CA5-4492-A6DE-94245589AF66}" type="presParOf" srcId="{226D59DE-CFC0-4B17-8177-CCC996ADC282}" destId="{8D549135-BC1C-42D2-BCB8-C2F07441C41F}" srcOrd="0" destOrd="0" presId="urn:microsoft.com/office/officeart/2005/8/layout/hierarchy2"/>
    <dgm:cxn modelId="{DAD47F09-4ACD-4E7D-9884-58CE6E5A9E38}" type="presParOf" srcId="{226D59DE-CFC0-4B17-8177-CCC996ADC282}" destId="{643B3A18-9017-459A-A2CE-73B15486B3C0}" srcOrd="1" destOrd="0" presId="urn:microsoft.com/office/officeart/2005/8/layout/hierarchy2"/>
    <dgm:cxn modelId="{6A2C2BE9-E9CB-4FE0-814A-B8266A7EC5D7}" type="presParOf" srcId="{D71C5C0F-35BE-4C3D-B239-57CF55EE0E80}" destId="{402DC886-B5CD-4C73-BB5F-A701CBEFA1E1}" srcOrd="2" destOrd="0" presId="urn:microsoft.com/office/officeart/2005/8/layout/hierarchy2"/>
    <dgm:cxn modelId="{E6A348C6-15BA-4FD0-83DC-807A004835BC}" type="presParOf" srcId="{402DC886-B5CD-4C73-BB5F-A701CBEFA1E1}" destId="{3DC0BA8A-861D-4FDC-A18A-4BBBF562EF4C}" srcOrd="0" destOrd="0" presId="urn:microsoft.com/office/officeart/2005/8/layout/hierarchy2"/>
    <dgm:cxn modelId="{1810B3BF-873C-4963-AD0B-0E90670F1E64}" type="presParOf" srcId="{D71C5C0F-35BE-4C3D-B239-57CF55EE0E80}" destId="{14B52C63-8DA6-46D2-A317-68AFA289E047}" srcOrd="3" destOrd="0" presId="urn:microsoft.com/office/officeart/2005/8/layout/hierarchy2"/>
    <dgm:cxn modelId="{C2A59EEE-37B0-435B-8A19-C3CD3B59DE8A}" type="presParOf" srcId="{14B52C63-8DA6-46D2-A317-68AFA289E047}" destId="{8BCF1DCF-A4ED-4A79-8A39-671E1E259A7B}" srcOrd="0" destOrd="0" presId="urn:microsoft.com/office/officeart/2005/8/layout/hierarchy2"/>
    <dgm:cxn modelId="{CCD5DEE7-0FFD-4CC1-A9D8-3440E62E0778}" type="presParOf" srcId="{14B52C63-8DA6-46D2-A317-68AFA289E047}" destId="{1DDBDF0D-DF3F-4764-822B-4369284A92AD}" srcOrd="1" destOrd="0" presId="urn:microsoft.com/office/officeart/2005/8/layout/hierarchy2"/>
    <dgm:cxn modelId="{6DB587B6-8303-410F-913E-F97BF6BB60C2}" type="presParOf" srcId="{1DDBDF0D-DF3F-4764-822B-4369284A92AD}" destId="{A72AA230-7E50-4755-A787-906988952812}" srcOrd="0" destOrd="0" presId="urn:microsoft.com/office/officeart/2005/8/layout/hierarchy2"/>
    <dgm:cxn modelId="{21E1B9EF-8AA0-4DE0-BFCC-DC64CAF20C83}" type="presParOf" srcId="{A72AA230-7E50-4755-A787-906988952812}" destId="{937962AB-ED71-43B5-B1DE-A6FBA9109C47}" srcOrd="0" destOrd="0" presId="urn:microsoft.com/office/officeart/2005/8/layout/hierarchy2"/>
    <dgm:cxn modelId="{E0630787-CA33-4167-A0C2-2E0513FFBAC1}" type="presParOf" srcId="{1DDBDF0D-DF3F-4764-822B-4369284A92AD}" destId="{7B019790-7A8E-44BB-8807-F49C4C619615}" srcOrd="1" destOrd="0" presId="urn:microsoft.com/office/officeart/2005/8/layout/hierarchy2"/>
    <dgm:cxn modelId="{E14521CB-8A15-4247-97A2-9FB20431FA24}" type="presParOf" srcId="{7B019790-7A8E-44BB-8807-F49C4C619615}" destId="{CBE5BF0D-9632-44FC-8A95-3F4CB1A765DA}" srcOrd="0" destOrd="0" presId="urn:microsoft.com/office/officeart/2005/8/layout/hierarchy2"/>
    <dgm:cxn modelId="{C89027F3-91C0-46EA-9FEF-1FFDC9D42FB8}" type="presParOf" srcId="{7B019790-7A8E-44BB-8807-F49C4C619615}" destId="{0F20C285-81D8-4638-944C-D614B4778D00}" srcOrd="1" destOrd="0" presId="urn:microsoft.com/office/officeart/2005/8/layout/hierarchy2"/>
    <dgm:cxn modelId="{ACCC074A-D72F-4F92-88CB-7CBF16B4DF16}" type="presParOf" srcId="{D71C5C0F-35BE-4C3D-B239-57CF55EE0E80}" destId="{CBF25C86-001F-4C5B-89BE-99BC74170149}" srcOrd="4" destOrd="0" presId="urn:microsoft.com/office/officeart/2005/8/layout/hierarchy2"/>
    <dgm:cxn modelId="{2D3303CD-47BA-4097-A425-7D6C191BFB43}" type="presParOf" srcId="{CBF25C86-001F-4C5B-89BE-99BC74170149}" destId="{490B912D-03DB-4DF6-8AA9-A94940626E67}" srcOrd="0" destOrd="0" presId="urn:microsoft.com/office/officeart/2005/8/layout/hierarchy2"/>
    <dgm:cxn modelId="{1D63714D-B59B-4CE0-BB7C-D062DD1B01E3}" type="presParOf" srcId="{D71C5C0F-35BE-4C3D-B239-57CF55EE0E80}" destId="{6B198DF8-C0D6-4DEA-9A21-3BAFBE5E555C}" srcOrd="5" destOrd="0" presId="urn:microsoft.com/office/officeart/2005/8/layout/hierarchy2"/>
    <dgm:cxn modelId="{512AF8FE-15E5-402E-93A1-B66866C6909D}" type="presParOf" srcId="{6B198DF8-C0D6-4DEA-9A21-3BAFBE5E555C}" destId="{DD86817E-2C31-401F-84B8-3A51B2B18B8C}" srcOrd="0" destOrd="0" presId="urn:microsoft.com/office/officeart/2005/8/layout/hierarchy2"/>
    <dgm:cxn modelId="{910D654D-2672-4E3B-97C6-7909B779DA5F}" type="presParOf" srcId="{6B198DF8-C0D6-4DEA-9A21-3BAFBE5E555C}" destId="{6ACF898E-BDAA-4623-8D72-C7066239B9EB}" srcOrd="1" destOrd="0" presId="urn:microsoft.com/office/officeart/2005/8/layout/hierarchy2"/>
    <dgm:cxn modelId="{027AAD28-D70E-4A1C-B370-4BD8B4E4E4DC}" type="presParOf" srcId="{DFCE9B2F-BAC3-40E3-BD96-4B57C138E95E}" destId="{77663A9D-389C-4421-A19E-E735075E6319}" srcOrd="1" destOrd="0" presId="urn:microsoft.com/office/officeart/2005/8/layout/hierarchy2"/>
    <dgm:cxn modelId="{AA52DF20-29E0-438E-8BE3-E74C747D282E}" type="presParOf" srcId="{77663A9D-389C-4421-A19E-E735075E6319}" destId="{8722630A-62EB-48FA-9006-081EF74C7E4D}" srcOrd="0" destOrd="0" presId="urn:microsoft.com/office/officeart/2005/8/layout/hierarchy2"/>
    <dgm:cxn modelId="{B40727EC-7561-4799-A0B1-E1B4BBC1C202}" type="presParOf" srcId="{77663A9D-389C-4421-A19E-E735075E6319}" destId="{D69AE26C-2370-4792-A745-59E6025587AB}" srcOrd="1" destOrd="0" presId="urn:microsoft.com/office/officeart/2005/8/layout/hierarchy2"/>
    <dgm:cxn modelId="{F943014F-7CCE-4806-A15A-72E2EB20A7C3}" type="presParOf" srcId="{DFCE9B2F-BAC3-40E3-BD96-4B57C138E95E}" destId="{AF89F5E0-67F0-424F-A273-8F6AF02F208A}" srcOrd="2" destOrd="0" presId="urn:microsoft.com/office/officeart/2005/8/layout/hierarchy2"/>
    <dgm:cxn modelId="{B48CAEB0-A108-4C5F-B3F2-C75C3BE7179C}" type="presParOf" srcId="{AF89F5E0-67F0-424F-A273-8F6AF02F208A}" destId="{6603C091-1A15-42B0-B2A7-FD048A0D719B}" srcOrd="0" destOrd="0" presId="urn:microsoft.com/office/officeart/2005/8/layout/hierarchy2"/>
    <dgm:cxn modelId="{78BDB692-E0DB-4028-A2FC-33079FDF08D1}" type="presParOf" srcId="{AF89F5E0-67F0-424F-A273-8F6AF02F208A}" destId="{CA42B7E1-A574-4B7C-B1A0-DC2CA39CFE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C913-380F-497D-BEF2-ED98BB10A7DA}">
      <dsp:nvSpPr>
        <dsp:cNvPr id="0" name=""/>
        <dsp:cNvSpPr/>
      </dsp:nvSpPr>
      <dsp:spPr>
        <a:xfrm>
          <a:off x="1699213" y="1005398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Aanmelding consultatie/PAB</a:t>
          </a:r>
        </a:p>
      </dsp:txBody>
      <dsp:txXfrm>
        <a:off x="1724151" y="1030336"/>
        <a:ext cx="1652990" cy="801557"/>
      </dsp:txXfrm>
    </dsp:sp>
    <dsp:sp modelId="{9F2A62B7-D10C-4F2D-AE7F-48C150B7F767}">
      <dsp:nvSpPr>
        <dsp:cNvPr id="0" name=""/>
        <dsp:cNvSpPr/>
      </dsp:nvSpPr>
      <dsp:spPr>
        <a:xfrm rot="19424212">
          <a:off x="3318065" y="1157850"/>
          <a:ext cx="867516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867516" y="1669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730135" y="1152861"/>
        <a:ext cx="43375" cy="43375"/>
      </dsp:txXfrm>
    </dsp:sp>
    <dsp:sp modelId="{E8392B1A-F64A-406B-8357-30B4FCC0EE77}">
      <dsp:nvSpPr>
        <dsp:cNvPr id="0" name=""/>
        <dsp:cNvSpPr/>
      </dsp:nvSpPr>
      <dsp:spPr>
        <a:xfrm>
          <a:off x="4101566" y="492267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Consultatie</a:t>
          </a:r>
          <a:r>
            <a:rPr lang="nl-NL" sz="700" kern="1200" dirty="0"/>
            <a:t> </a:t>
          </a:r>
        </a:p>
      </dsp:txBody>
      <dsp:txXfrm>
        <a:off x="4126504" y="517205"/>
        <a:ext cx="1652990" cy="801557"/>
      </dsp:txXfrm>
    </dsp:sp>
    <dsp:sp modelId="{204FA0BC-523F-45B1-BD3B-D7A4009A0C49}">
      <dsp:nvSpPr>
        <dsp:cNvPr id="0" name=""/>
        <dsp:cNvSpPr/>
      </dsp:nvSpPr>
      <dsp:spPr>
        <a:xfrm rot="19457599">
          <a:off x="5725589" y="656497"/>
          <a:ext cx="838834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838834" y="1669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124035" y="652225"/>
        <a:ext cx="41941" cy="41941"/>
      </dsp:txXfrm>
    </dsp:sp>
    <dsp:sp modelId="{BEFD00A3-DE67-4BFB-BEF9-E583EBBC8027}">
      <dsp:nvSpPr>
        <dsp:cNvPr id="0" name=""/>
        <dsp:cNvSpPr/>
      </dsp:nvSpPr>
      <dsp:spPr>
        <a:xfrm>
          <a:off x="6485579" y="2693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School pakt zelf verder op</a:t>
          </a:r>
        </a:p>
      </dsp:txBody>
      <dsp:txXfrm>
        <a:off x="6510517" y="27631"/>
        <a:ext cx="1652990" cy="801557"/>
      </dsp:txXfrm>
    </dsp:sp>
    <dsp:sp modelId="{4DB9416E-5C1F-4804-AD74-1CADEEF685AF}">
      <dsp:nvSpPr>
        <dsp:cNvPr id="0" name=""/>
        <dsp:cNvSpPr/>
      </dsp:nvSpPr>
      <dsp:spPr>
        <a:xfrm rot="2142401">
          <a:off x="5725589" y="1146071"/>
          <a:ext cx="838834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838834" y="1669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124035" y="1141800"/>
        <a:ext cx="41941" cy="41941"/>
      </dsp:txXfrm>
    </dsp:sp>
    <dsp:sp modelId="{8D549135-BC1C-42D2-BCB8-C2F07441C41F}">
      <dsp:nvSpPr>
        <dsp:cNvPr id="0" name=""/>
        <dsp:cNvSpPr/>
      </dsp:nvSpPr>
      <dsp:spPr>
        <a:xfrm>
          <a:off x="6485579" y="981841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PAB-traject</a:t>
          </a:r>
        </a:p>
      </dsp:txBody>
      <dsp:txXfrm>
        <a:off x="6510517" y="1006779"/>
        <a:ext cx="1652990" cy="801557"/>
      </dsp:txXfrm>
    </dsp:sp>
    <dsp:sp modelId="{402DC886-B5CD-4C73-BB5F-A701CBEFA1E1}">
      <dsp:nvSpPr>
        <dsp:cNvPr id="0" name=""/>
        <dsp:cNvSpPr/>
      </dsp:nvSpPr>
      <dsp:spPr>
        <a:xfrm rot="2521471">
          <a:off x="3283182" y="1723957"/>
          <a:ext cx="924766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924766" y="1669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722446" y="1717537"/>
        <a:ext cx="46238" cy="46238"/>
      </dsp:txXfrm>
    </dsp:sp>
    <dsp:sp modelId="{8BCF1DCF-A4ED-4A79-8A39-671E1E259A7B}">
      <dsp:nvSpPr>
        <dsp:cNvPr id="0" name=""/>
        <dsp:cNvSpPr/>
      </dsp:nvSpPr>
      <dsp:spPr>
        <a:xfrm>
          <a:off x="4089050" y="1624481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PAB-traject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(max 12 uur)</a:t>
          </a:r>
        </a:p>
      </dsp:txBody>
      <dsp:txXfrm>
        <a:off x="4113988" y="1649419"/>
        <a:ext cx="1652990" cy="801557"/>
      </dsp:txXfrm>
    </dsp:sp>
    <dsp:sp modelId="{A72AA230-7E50-4755-A787-906988952812}">
      <dsp:nvSpPr>
        <dsp:cNvPr id="0" name=""/>
        <dsp:cNvSpPr/>
      </dsp:nvSpPr>
      <dsp:spPr>
        <a:xfrm rot="3081483">
          <a:off x="5585164" y="2463502"/>
          <a:ext cx="1101072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1101072" y="1669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108173" y="2452675"/>
        <a:ext cx="55053" cy="55053"/>
      </dsp:txXfrm>
    </dsp:sp>
    <dsp:sp modelId="{CBE5BF0D-9632-44FC-8A95-3F4CB1A765DA}">
      <dsp:nvSpPr>
        <dsp:cNvPr id="0" name=""/>
        <dsp:cNvSpPr/>
      </dsp:nvSpPr>
      <dsp:spPr>
        <a:xfrm>
          <a:off x="6479483" y="2364185"/>
          <a:ext cx="1702866" cy="1092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Toekenning arrangement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(Expertise/Kwadraat/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Zorg/Twijn of TLV)</a:t>
          </a:r>
        </a:p>
      </dsp:txBody>
      <dsp:txXfrm>
        <a:off x="6511468" y="2396170"/>
        <a:ext cx="1638896" cy="1028069"/>
      </dsp:txXfrm>
    </dsp:sp>
    <dsp:sp modelId="{CBF25C86-001F-4C5B-89BE-99BC74170149}">
      <dsp:nvSpPr>
        <dsp:cNvPr id="0" name=""/>
        <dsp:cNvSpPr/>
      </dsp:nvSpPr>
      <dsp:spPr>
        <a:xfrm rot="4272161">
          <a:off x="2666410" y="2441937"/>
          <a:ext cx="2170825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2170825" y="16699"/>
              </a:lnTo>
            </a:path>
          </a:pathLst>
        </a:cu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700" kern="1200"/>
        </a:p>
      </dsp:txBody>
      <dsp:txXfrm>
        <a:off x="3697552" y="2404365"/>
        <a:ext cx="108541" cy="108541"/>
      </dsp:txXfrm>
    </dsp:sp>
    <dsp:sp modelId="{DD86817E-2C31-401F-84B8-3A51B2B18B8C}">
      <dsp:nvSpPr>
        <dsp:cNvPr id="0" name=""/>
        <dsp:cNvSpPr/>
      </dsp:nvSpPr>
      <dsp:spPr>
        <a:xfrm>
          <a:off x="4101566" y="3060441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Bespreking CA</a:t>
          </a:r>
        </a:p>
      </dsp:txBody>
      <dsp:txXfrm>
        <a:off x="4126504" y="3085379"/>
        <a:ext cx="1652990" cy="801557"/>
      </dsp:txXfrm>
    </dsp:sp>
    <dsp:sp modelId="{8722630A-62EB-48FA-9006-081EF74C7E4D}">
      <dsp:nvSpPr>
        <dsp:cNvPr id="0" name=""/>
        <dsp:cNvSpPr/>
      </dsp:nvSpPr>
      <dsp:spPr>
        <a:xfrm>
          <a:off x="1699213" y="2634564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Reguliere aanmelding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(Kwadraat/Zorg/Twijn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of TLV) </a:t>
          </a:r>
        </a:p>
      </dsp:txBody>
      <dsp:txXfrm>
        <a:off x="1724151" y="2659502"/>
        <a:ext cx="1652990" cy="801557"/>
      </dsp:txXfrm>
    </dsp:sp>
    <dsp:sp modelId="{6603C091-1A15-42B0-B2A7-FD048A0D719B}">
      <dsp:nvSpPr>
        <dsp:cNvPr id="0" name=""/>
        <dsp:cNvSpPr/>
      </dsp:nvSpPr>
      <dsp:spPr>
        <a:xfrm>
          <a:off x="1699213" y="3598276"/>
          <a:ext cx="1702866" cy="8514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1" kern="1200" dirty="0"/>
            <a:t>Observatie/crisis melding</a:t>
          </a:r>
        </a:p>
      </dsp:txBody>
      <dsp:txXfrm>
        <a:off x="1724151" y="3623214"/>
        <a:ext cx="1652990" cy="801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7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8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645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001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11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0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15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7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5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5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0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7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11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6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9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2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CD500-CE94-42F3-BE59-8EF461136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Het nieuwe arrangeren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DEC36C-945E-406D-A156-68CF30B7D1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Samenwerkingsverband PO2203 afdeling Hoogeveen</a:t>
            </a:r>
          </a:p>
          <a:p>
            <a:r>
              <a:rPr lang="nl-NL" sz="1000" dirty="0"/>
              <a:t>5 oktober 2020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60397CD-5BF1-4311-AC99-96EE76694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0613" y="4805206"/>
            <a:ext cx="1400283" cy="129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261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14D6D-2D35-4171-8C02-407EC6853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deze presentatie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E29184-1CA8-4E48-87C9-DDF4C2C5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Kaders neerzetten, om van daaruit verder te gaan ontwikkelen n.a.v. de behoefte uit de praktijk</a:t>
            </a:r>
          </a:p>
          <a:p>
            <a:endParaRPr lang="nl-NL" dirty="0"/>
          </a:p>
          <a:p>
            <a:r>
              <a:rPr lang="nl-NL" dirty="0"/>
              <a:t>Procedures toelichten</a:t>
            </a:r>
          </a:p>
          <a:p>
            <a:endParaRPr lang="nl-NL" dirty="0"/>
          </a:p>
          <a:p>
            <a:r>
              <a:rPr lang="nl-NL" dirty="0"/>
              <a:t>Input verzamelen vanuit deelnemers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1CED804-0ADA-42AE-9B97-28107B043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796" y="5429242"/>
            <a:ext cx="1402202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5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44AA8C-5172-4C1F-A04A-15290016D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Procedure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70AAB25A-4140-4CBA-A00E-9B38A93E0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539935"/>
              </p:ext>
            </p:extLst>
          </p:nvPr>
        </p:nvGraphicFramePr>
        <p:xfrm>
          <a:off x="1154954" y="2266741"/>
          <a:ext cx="9906000" cy="4588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9C793CFD-BAD2-4136-890F-9E7AA778CF12}"/>
              </a:ext>
            </a:extLst>
          </p:cNvPr>
          <p:cNvCxnSpPr>
            <a:cxnSpLocks/>
          </p:cNvCxnSpPr>
          <p:nvPr/>
        </p:nvCxnSpPr>
        <p:spPr>
          <a:xfrm>
            <a:off x="4546833" y="5349508"/>
            <a:ext cx="745014" cy="27307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D7025C4E-7A05-45B0-BBAC-9B818B660154}"/>
              </a:ext>
            </a:extLst>
          </p:cNvPr>
          <p:cNvCxnSpPr>
            <a:cxnSpLocks/>
          </p:cNvCxnSpPr>
          <p:nvPr/>
        </p:nvCxnSpPr>
        <p:spPr>
          <a:xfrm flipV="1">
            <a:off x="4555221" y="5749047"/>
            <a:ext cx="736626" cy="66859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F52BA0D-5423-4CB1-8F0E-0620C41F9A6C}"/>
              </a:ext>
            </a:extLst>
          </p:cNvPr>
          <p:cNvCxnSpPr>
            <a:cxnSpLocks/>
          </p:cNvCxnSpPr>
          <p:nvPr/>
        </p:nvCxnSpPr>
        <p:spPr>
          <a:xfrm flipV="1">
            <a:off x="6946085" y="2877901"/>
            <a:ext cx="715117" cy="127017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A8A3C3F6-6763-4155-B1FD-C024122CD503}"/>
              </a:ext>
            </a:extLst>
          </p:cNvPr>
          <p:cNvCxnSpPr>
            <a:cxnSpLocks/>
          </p:cNvCxnSpPr>
          <p:nvPr/>
        </p:nvCxnSpPr>
        <p:spPr>
          <a:xfrm flipV="1">
            <a:off x="6946085" y="4940639"/>
            <a:ext cx="696286" cy="5799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1ED4B40C-0D8F-49FA-9E70-62E3B4531D7C}"/>
              </a:ext>
            </a:extLst>
          </p:cNvPr>
          <p:cNvSpPr txBox="1"/>
          <p:nvPr/>
        </p:nvSpPr>
        <p:spPr>
          <a:xfrm>
            <a:off x="2793533" y="1602081"/>
            <a:ext cx="222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Stap 1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8A4637E-4790-43BD-8552-1E9492BAB64C}"/>
              </a:ext>
            </a:extLst>
          </p:cNvPr>
          <p:cNvSpPr txBox="1"/>
          <p:nvPr/>
        </p:nvSpPr>
        <p:spPr>
          <a:xfrm>
            <a:off x="5217952" y="1627379"/>
            <a:ext cx="222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Stap</a:t>
            </a:r>
            <a:r>
              <a:rPr lang="nl-NL" dirty="0"/>
              <a:t> </a:t>
            </a:r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2B2867F-B4CF-4EDD-829C-0DF647268468}"/>
              </a:ext>
            </a:extLst>
          </p:cNvPr>
          <p:cNvSpPr txBox="1"/>
          <p:nvPr/>
        </p:nvSpPr>
        <p:spPr>
          <a:xfrm>
            <a:off x="7642371" y="1641357"/>
            <a:ext cx="1831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Stap 3</a:t>
            </a:r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7B79D382-EA3B-4827-880D-5D62409E93A5}"/>
              </a:ext>
            </a:extLst>
          </p:cNvPr>
          <p:cNvCxnSpPr>
            <a:cxnSpLocks/>
          </p:cNvCxnSpPr>
          <p:nvPr/>
        </p:nvCxnSpPr>
        <p:spPr>
          <a:xfrm>
            <a:off x="8481759" y="4096722"/>
            <a:ext cx="0" cy="5620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3A26B182-8C66-4ECC-B1D3-BA1E54813D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54796" y="5429242"/>
            <a:ext cx="1402202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4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7A861-1A09-4F74-B9C8-D0BBAC99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PAB-traject </a:t>
            </a:r>
            <a:br>
              <a:rPr lang="nl-NL" dirty="0"/>
            </a:br>
            <a:r>
              <a:rPr lang="nl-NL" sz="2000" dirty="0"/>
              <a:t>Preventieve Ambulante Begeleiding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CC7433-AC3B-4B19-A598-05A16290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Doel: </a:t>
            </a:r>
          </a:p>
          <a:p>
            <a:endParaRPr lang="nl-NL" dirty="0"/>
          </a:p>
          <a:p>
            <a:r>
              <a:rPr lang="nl-NL" dirty="0"/>
              <a:t>Van handelingsverlegen naar handelingsbekwaam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Vergroten van kennis en inzicht binnen de school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Borgen van deze kennis door de school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C10E322-840A-45E8-832E-03B547B63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796" y="5429242"/>
            <a:ext cx="1402202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1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7A861-1A09-4F74-B9C8-D0BBAC99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PAB-traject </a:t>
            </a:r>
            <a:br>
              <a:rPr lang="nl-NL" dirty="0"/>
            </a:br>
            <a:r>
              <a:rPr lang="nl-NL" sz="2000" dirty="0"/>
              <a:t>Preventieve Ambulante Begeleiding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CC7433-AC3B-4B19-A598-05A162905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223042" cy="3983731"/>
          </a:xfrm>
        </p:spPr>
        <p:txBody>
          <a:bodyPr>
            <a:normAutofit fontScale="92500" lnSpcReduction="20000"/>
          </a:bodyPr>
          <a:lstStyle/>
          <a:p>
            <a:r>
              <a:rPr lang="nl-NL" sz="1900" dirty="0"/>
              <a:t>Aanmelding middels (kort) aanmeldformulier (in </a:t>
            </a:r>
            <a:r>
              <a:rPr lang="nl-NL" sz="1900" dirty="0" err="1"/>
              <a:t>Grippa</a:t>
            </a:r>
            <a:r>
              <a:rPr lang="nl-NL" sz="1900" dirty="0"/>
              <a:t>)</a:t>
            </a:r>
          </a:p>
          <a:p>
            <a:r>
              <a:rPr lang="nl-NL" sz="1900" dirty="0"/>
              <a:t>Trajectplan wordt gezamenlijk opgesteld met schoolondersteuner</a:t>
            </a:r>
          </a:p>
          <a:p>
            <a:r>
              <a:rPr lang="nl-NL" sz="1900" dirty="0"/>
              <a:t>Altijd inclusief observatie &amp; het in kaart brengen van de onderwijsbehoefte</a:t>
            </a:r>
          </a:p>
          <a:p>
            <a:r>
              <a:rPr lang="nl-NL" sz="1900" dirty="0"/>
              <a:t>Duur is max 12 uur</a:t>
            </a:r>
          </a:p>
          <a:p>
            <a:r>
              <a:rPr lang="nl-NL" sz="1900" dirty="0"/>
              <a:t>Arrangement Expertise kan hierna volgen</a:t>
            </a:r>
          </a:p>
          <a:p>
            <a:r>
              <a:rPr lang="nl-NL" sz="1900" dirty="0"/>
              <a:t>Voorbeeld trajecten: </a:t>
            </a:r>
          </a:p>
          <a:p>
            <a:pPr lvl="1"/>
            <a:r>
              <a:rPr lang="nl-NL" sz="1700" dirty="0"/>
              <a:t>Een leerling van 4 die vanuit MOC </a:t>
            </a:r>
            <a:r>
              <a:rPr lang="nl-NL" sz="1700" dirty="0" err="1"/>
              <a:t>Yorneo</a:t>
            </a:r>
            <a:r>
              <a:rPr lang="nl-NL" sz="1700" dirty="0"/>
              <a:t> wordt aangemeld op onze school. Wat is er nodig?</a:t>
            </a:r>
          </a:p>
          <a:p>
            <a:pPr lvl="1"/>
            <a:r>
              <a:rPr lang="nl-NL" sz="1700" dirty="0"/>
              <a:t>Onderwijsbehoeften in kaart brengen van een leerling met ASS/ ADHD/ of een bepaald ziektebeeld</a:t>
            </a:r>
          </a:p>
          <a:p>
            <a:pPr lvl="1"/>
            <a:r>
              <a:rPr lang="nl-NL" sz="1700" dirty="0"/>
              <a:t>Wat is het uitstroomprofiel van mijn leerling met een wisselend didactisch beeld?</a:t>
            </a:r>
          </a:p>
          <a:p>
            <a:pPr lvl="1"/>
            <a:r>
              <a:rPr lang="nl-NL" sz="1700" dirty="0"/>
              <a:t>Er is een leerling aangemeld met Cerebrale Parese, hoe gaan we hier mee om en wat is er nodig?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C10E322-840A-45E8-832E-03B547B63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796" y="5429242"/>
            <a:ext cx="1402202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28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A6777-B9C7-4EBC-A45D-B10BC5C22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Arrangement Expertise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F5DA3B-E37B-430E-9B4A-CD51812FB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32807"/>
            <a:ext cx="8825659" cy="3586993"/>
          </a:xfrm>
        </p:spPr>
        <p:txBody>
          <a:bodyPr>
            <a:normAutofit/>
          </a:bodyPr>
          <a:lstStyle/>
          <a:p>
            <a:r>
              <a:rPr lang="nl-NL" dirty="0"/>
              <a:t>Komt voort uit PAB-traject (geen aparte aanmelding nodig, wel een OPP)</a:t>
            </a:r>
          </a:p>
          <a:p>
            <a:r>
              <a:rPr lang="nl-NL" dirty="0"/>
              <a:t>Trajectplan is leidend</a:t>
            </a:r>
          </a:p>
          <a:p>
            <a:r>
              <a:rPr lang="nl-NL" dirty="0"/>
              <a:t>Max 40 uur (inclusief de uren PAB)</a:t>
            </a:r>
          </a:p>
          <a:p>
            <a:r>
              <a:rPr lang="nl-NL" dirty="0"/>
              <a:t>Verdieping van een PAB-traject</a:t>
            </a:r>
          </a:p>
          <a:p>
            <a:r>
              <a:rPr lang="nl-NL" dirty="0"/>
              <a:t>Verschillende expertisegebieden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D49415F-FCAE-441D-8916-DE00FA93E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796" y="5429242"/>
            <a:ext cx="1402202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72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01AC5-8E9C-48E8-8362-7300264E9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Consultatie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A9B7EB-6AB8-455D-9179-8BF80B098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Aanmelden altijd via (kort) aanmeldformulier PAB/ consultatie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Behoefte inventarisatie voor de manier van consultatie </a:t>
            </a:r>
          </a:p>
          <a:p>
            <a:endParaRPr lang="nl-NL" dirty="0"/>
          </a:p>
          <a:p>
            <a:r>
              <a:rPr lang="nl-NL" dirty="0"/>
              <a:t>Formulier uitdelen en invullen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61C22FF-527B-4639-9154-F2A902FCB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796" y="5429242"/>
            <a:ext cx="1402202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751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6E49D-B0E3-4FA0-8084-D1F7F3C43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CC4D2DF-3960-4879-BB59-051166B5D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796" y="5429242"/>
            <a:ext cx="1402202" cy="1298561"/>
          </a:xfrm>
          <a:prstGeom prst="rect">
            <a:avLst/>
          </a:prstGeom>
        </p:spPr>
      </p:pic>
      <p:pic>
        <p:nvPicPr>
          <p:cNvPr id="1038" name="Picture 14" descr="Lets Do This Cliparts, Stock Vector And Royalty Free Lets Do This  Illustrations">
            <a:extLst>
              <a:ext uri="{FF2B5EF4-FFF2-40B4-BE49-F238E27FC236}">
                <a16:creationId xmlns:a16="http://schemas.microsoft.com/office/drawing/2014/main" id="{768AEEFB-3F44-4976-99EB-FF45AD3471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5" b="6559"/>
          <a:stretch/>
        </p:blipFill>
        <p:spPr bwMode="auto">
          <a:xfrm>
            <a:off x="3604683" y="2603500"/>
            <a:ext cx="4286250" cy="375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23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388</TotalTime>
  <Words>294</Words>
  <Application>Microsoft Office PowerPoint</Application>
  <PresentationFormat>Breedbeeld</PresentationFormat>
  <Paragraphs>60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Ion-directiekamer</vt:lpstr>
      <vt:lpstr>Het nieuwe arrangeren </vt:lpstr>
      <vt:lpstr>Doel van deze presentatie</vt:lpstr>
      <vt:lpstr>Procedure</vt:lpstr>
      <vt:lpstr>PAB-traject  Preventieve Ambulante Begeleiding</vt:lpstr>
      <vt:lpstr>PAB-traject  Preventieve Ambulante Begeleiding</vt:lpstr>
      <vt:lpstr>Arrangement Expertise</vt:lpstr>
      <vt:lpstr>Consultatie 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nieuwe arrangeren</dc:title>
  <dc:creator>Meike Aslander | Samenwerkingsverband PO2203</dc:creator>
  <cp:lastModifiedBy>Meike Aslander | Samenwerkingsverband PO2203</cp:lastModifiedBy>
  <cp:revision>52</cp:revision>
  <dcterms:created xsi:type="dcterms:W3CDTF">2020-09-16T08:25:57Z</dcterms:created>
  <dcterms:modified xsi:type="dcterms:W3CDTF">2020-09-29T10:53:38Z</dcterms:modified>
</cp:coreProperties>
</file>